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</p:sldIdLst>
  <p:sldSz cx="9144000" cy="6858000" type="screen4x3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6" d="100"/>
          <a:sy n="106" d="100"/>
        </p:scale>
        <p:origin x="-1764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AT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 smtClean="0"/>
              <a:t>Formatvorlage des Untertitelmasters durch Klicken bearbeiten</a:t>
            </a:r>
            <a:endParaRPr lang="de-AT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A631B7-A45A-412C-8DD6-7E7C49B1A4FB}" type="datetimeFigureOut">
              <a:rPr lang="de-AT" smtClean="0"/>
              <a:t>23.06.2023</a:t>
            </a:fld>
            <a:endParaRPr lang="de-AT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2B6D1C-CCB1-4CF9-AE72-B1182C118FC2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2656012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AT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AT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A631B7-A45A-412C-8DD6-7E7C49B1A4FB}" type="datetimeFigureOut">
              <a:rPr lang="de-AT" smtClean="0"/>
              <a:t>23.06.2023</a:t>
            </a:fld>
            <a:endParaRPr lang="de-AT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2B6D1C-CCB1-4CF9-AE72-B1182C118FC2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36191040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de-AT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AT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A631B7-A45A-412C-8DD6-7E7C49B1A4FB}" type="datetimeFigureOut">
              <a:rPr lang="de-AT" smtClean="0"/>
              <a:t>23.06.2023</a:t>
            </a:fld>
            <a:endParaRPr lang="de-AT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2B6D1C-CCB1-4CF9-AE72-B1182C118FC2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7753359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AT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AT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A631B7-A45A-412C-8DD6-7E7C49B1A4FB}" type="datetimeFigureOut">
              <a:rPr lang="de-AT" smtClean="0"/>
              <a:t>23.06.2023</a:t>
            </a:fld>
            <a:endParaRPr lang="de-AT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2B6D1C-CCB1-4CF9-AE72-B1182C118FC2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36011758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 smtClean="0"/>
              <a:t>Titelmasterformat durch Klicken bearbeiten</a:t>
            </a:r>
            <a:endParaRPr lang="de-AT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A631B7-A45A-412C-8DD6-7E7C49B1A4FB}" type="datetimeFigureOut">
              <a:rPr lang="de-AT" smtClean="0"/>
              <a:t>23.06.2023</a:t>
            </a:fld>
            <a:endParaRPr lang="de-AT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2B6D1C-CCB1-4CF9-AE72-B1182C118FC2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42023353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AT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AT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AT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A631B7-A45A-412C-8DD6-7E7C49B1A4FB}" type="datetimeFigureOut">
              <a:rPr lang="de-AT" smtClean="0"/>
              <a:t>23.06.2023</a:t>
            </a:fld>
            <a:endParaRPr lang="de-AT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2B6D1C-CCB1-4CF9-AE72-B1182C118FC2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37787469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smtClean="0"/>
              <a:t>Titelmasterformat durch Klicken bearbeiten</a:t>
            </a:r>
            <a:endParaRPr lang="de-AT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AT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AT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A631B7-A45A-412C-8DD6-7E7C49B1A4FB}" type="datetimeFigureOut">
              <a:rPr lang="de-AT" smtClean="0"/>
              <a:t>23.06.2023</a:t>
            </a:fld>
            <a:endParaRPr lang="de-AT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2B6D1C-CCB1-4CF9-AE72-B1182C118FC2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19044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AT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A631B7-A45A-412C-8DD6-7E7C49B1A4FB}" type="datetimeFigureOut">
              <a:rPr lang="de-AT" smtClean="0"/>
              <a:t>23.06.2023</a:t>
            </a:fld>
            <a:endParaRPr lang="de-AT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2B6D1C-CCB1-4CF9-AE72-B1182C118FC2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32270944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A631B7-A45A-412C-8DD6-7E7C49B1A4FB}" type="datetimeFigureOut">
              <a:rPr lang="de-AT" smtClean="0"/>
              <a:t>23.06.2023</a:t>
            </a:fld>
            <a:endParaRPr lang="de-AT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2B6D1C-CCB1-4CF9-AE72-B1182C118FC2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8695431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AT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AT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A631B7-A45A-412C-8DD6-7E7C49B1A4FB}" type="datetimeFigureOut">
              <a:rPr lang="de-AT" smtClean="0"/>
              <a:t>23.06.2023</a:t>
            </a:fld>
            <a:endParaRPr lang="de-AT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2B6D1C-CCB1-4CF9-AE72-B1182C118FC2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39310881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AT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AT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A631B7-A45A-412C-8DD6-7E7C49B1A4FB}" type="datetimeFigureOut">
              <a:rPr lang="de-AT" smtClean="0"/>
              <a:t>23.06.2023</a:t>
            </a:fld>
            <a:endParaRPr lang="de-AT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2B6D1C-CCB1-4CF9-AE72-B1182C118FC2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6214747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smtClean="0"/>
              <a:t>Titelmasterformat durch Klicken bearbeiten</a:t>
            </a:r>
            <a:endParaRPr lang="de-AT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AT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AA631B7-A45A-412C-8DD6-7E7C49B1A4FB}" type="datetimeFigureOut">
              <a:rPr lang="de-AT" smtClean="0"/>
              <a:t>23.06.2023</a:t>
            </a:fld>
            <a:endParaRPr lang="de-AT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AT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42B6D1C-CCB1-4CF9-AE72-B1182C118FC2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34183989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eck 1"/>
          <p:cNvSpPr/>
          <p:nvPr/>
        </p:nvSpPr>
        <p:spPr>
          <a:xfrm>
            <a:off x="239111" y="119032"/>
            <a:ext cx="8676000" cy="648000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de-AT" dirty="0" smtClean="0">
                <a:latin typeface="Aharoni" panose="02010803020104030203" pitchFamily="2" charset="-79"/>
                <a:cs typeface="Aharoni" panose="02010803020104030203" pitchFamily="2" charset="-79"/>
              </a:rPr>
              <a:t> </a:t>
            </a:r>
            <a:endParaRPr lang="de-AT" dirty="0"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3" name="Textfeld 2"/>
          <p:cNvSpPr txBox="1"/>
          <p:nvPr/>
        </p:nvSpPr>
        <p:spPr>
          <a:xfrm>
            <a:off x="3275856" y="322225"/>
            <a:ext cx="28083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 smtClean="0">
                <a:latin typeface="Arial" panose="020B0604020202020204" pitchFamily="34" charset="0"/>
                <a:cs typeface="Arial" panose="020B0604020202020204" pitchFamily="34" charset="0"/>
              </a:rPr>
              <a:t>PRODUKTDATENBLATT</a:t>
            </a:r>
            <a:endParaRPr lang="de-AT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8000" y="216000"/>
            <a:ext cx="1882617" cy="24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5" name="Tabel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11789673"/>
              </p:ext>
            </p:extLst>
          </p:nvPr>
        </p:nvGraphicFramePr>
        <p:xfrm>
          <a:off x="438458" y="887728"/>
          <a:ext cx="3672408" cy="102957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08112"/>
                <a:gridCol w="2664296"/>
              </a:tblGrid>
              <a:tr h="216024">
                <a:tc>
                  <a:txBody>
                    <a:bodyPr/>
                    <a:lstStyle/>
                    <a:p>
                      <a:pPr algn="l"/>
                      <a:r>
                        <a:rPr lang="de-DE" sz="1200" b="0" dirty="0" smtClean="0">
                          <a:solidFill>
                            <a:schemeClr val="tx1"/>
                          </a:solidFill>
                        </a:rPr>
                        <a:t>Bezeichnung</a:t>
                      </a:r>
                      <a:endParaRPr lang="de-AT" sz="1200" b="0" dirty="0">
                        <a:solidFill>
                          <a:schemeClr val="tx1"/>
                        </a:solidFill>
                      </a:endParaRPr>
                    </a:p>
                  </a:txBody>
                  <a:tcPr marL="19196" marR="19196" marT="19196" marB="19196"/>
                </a:tc>
                <a:tc>
                  <a:txBody>
                    <a:bodyPr/>
                    <a:lstStyle/>
                    <a:p>
                      <a:pPr lvl="0"/>
                      <a:r>
                        <a:rPr lang="de-DE" sz="1200" b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FUTURE</a:t>
                      </a:r>
                      <a:endParaRPr lang="de-AT" sz="1200" b="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9196" marR="19196" marT="19196" marB="19196"/>
                </a:tc>
              </a:tr>
              <a:tr h="180000">
                <a:tc>
                  <a:txBody>
                    <a:bodyPr/>
                    <a:lstStyle/>
                    <a:p>
                      <a:pPr algn="l"/>
                      <a:r>
                        <a:rPr lang="de-DE" sz="1200" b="0" dirty="0" err="1" smtClean="0">
                          <a:solidFill>
                            <a:schemeClr val="tx1"/>
                          </a:solidFill>
                        </a:rPr>
                        <a:t>Art.Nr</a:t>
                      </a:r>
                      <a:r>
                        <a:rPr lang="de-DE" sz="1200" b="0" dirty="0" smtClean="0">
                          <a:solidFill>
                            <a:schemeClr val="tx1"/>
                          </a:solidFill>
                        </a:rPr>
                        <a:t>.</a:t>
                      </a:r>
                      <a:endParaRPr lang="de-AT" sz="1200" b="0" dirty="0">
                        <a:solidFill>
                          <a:schemeClr val="tx1"/>
                        </a:solidFill>
                      </a:endParaRPr>
                    </a:p>
                  </a:txBody>
                  <a:tcPr marL="19196" marR="19196" marT="19196" marB="19196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AT" sz="1200" b="0" dirty="0" smtClean="0">
                          <a:solidFill>
                            <a:schemeClr val="tx1"/>
                          </a:solidFill>
                        </a:rPr>
                        <a:t>26100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200" b="0" dirty="0" smtClean="0">
                          <a:solidFill>
                            <a:schemeClr val="tx1"/>
                          </a:solidFill>
                        </a:rPr>
                        <a:t>26200</a:t>
                      </a:r>
                      <a:endParaRPr lang="de-AT" sz="1200" b="0" dirty="0" smtClean="0">
                        <a:solidFill>
                          <a:schemeClr val="tx1"/>
                        </a:solidFill>
                      </a:endParaRPr>
                    </a:p>
                  </a:txBody>
                  <a:tcPr marL="19196" marR="19196" marT="19196" marB="19196"/>
                </a:tc>
              </a:tr>
              <a:tr h="180000">
                <a:tc>
                  <a:txBody>
                    <a:bodyPr/>
                    <a:lstStyle/>
                    <a:p>
                      <a:pPr algn="l"/>
                      <a:r>
                        <a:rPr lang="de-DE" sz="1200" b="0" dirty="0" smtClean="0">
                          <a:solidFill>
                            <a:schemeClr val="tx1"/>
                          </a:solidFill>
                        </a:rPr>
                        <a:t>EAN Nummer</a:t>
                      </a:r>
                      <a:endParaRPr lang="de-AT" sz="1200" b="0" dirty="0">
                        <a:solidFill>
                          <a:schemeClr val="tx1"/>
                        </a:solidFill>
                      </a:endParaRPr>
                    </a:p>
                  </a:txBody>
                  <a:tcPr marL="19196" marR="19196" marT="19196" marB="19196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200" b="0" dirty="0" smtClean="0">
                          <a:solidFill>
                            <a:schemeClr val="tx1"/>
                          </a:solidFill>
                        </a:rPr>
                        <a:t>9002827690014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200" b="0" dirty="0" smtClean="0">
                          <a:solidFill>
                            <a:schemeClr val="tx1"/>
                          </a:solidFill>
                        </a:rPr>
                        <a:t>9002827269203</a:t>
                      </a:r>
                      <a:endParaRPr lang="de-AT" sz="1200" b="0" dirty="0" smtClean="0">
                        <a:solidFill>
                          <a:schemeClr val="tx1"/>
                        </a:solidFill>
                      </a:endParaRPr>
                    </a:p>
                  </a:txBody>
                  <a:tcPr marL="19196" marR="19196" marT="19196" marB="19196"/>
                </a:tc>
              </a:tr>
            </a:tbl>
          </a:graphicData>
        </a:graphic>
      </p:graphicFrame>
      <p:sp>
        <p:nvSpPr>
          <p:cNvPr id="6" name="Textfeld 5"/>
          <p:cNvSpPr txBox="1"/>
          <p:nvPr/>
        </p:nvSpPr>
        <p:spPr>
          <a:xfrm>
            <a:off x="309691" y="6320353"/>
            <a:ext cx="237626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200" dirty="0" smtClean="0"/>
              <a:t>Stand: Juni 2023</a:t>
            </a:r>
            <a:endParaRPr lang="de-AT" sz="12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 rot="5400000">
            <a:off x="902223" y="2418258"/>
            <a:ext cx="3187505" cy="31927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extfeld 7"/>
          <p:cNvSpPr txBox="1"/>
          <p:nvPr/>
        </p:nvSpPr>
        <p:spPr>
          <a:xfrm>
            <a:off x="5364088" y="1844824"/>
            <a:ext cx="295232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Tx/>
              <a:buChar char="-"/>
            </a:pPr>
            <a:r>
              <a:rPr lang="de-DE" sz="1600" dirty="0" smtClean="0"/>
              <a:t>4 regulierbare Seitendüsen</a:t>
            </a:r>
          </a:p>
          <a:p>
            <a:pPr marL="285750" indent="-285750">
              <a:buFontTx/>
              <a:buChar char="-"/>
            </a:pPr>
            <a:r>
              <a:rPr lang="de-DE" sz="1600" dirty="0" smtClean="0"/>
              <a:t>2 Düsen für Rückenmassage</a:t>
            </a:r>
          </a:p>
          <a:p>
            <a:pPr marL="285750" indent="-285750">
              <a:buFontTx/>
              <a:buChar char="-"/>
            </a:pPr>
            <a:r>
              <a:rPr lang="de-DE" sz="1600" dirty="0" smtClean="0"/>
              <a:t>2 Düsen für Fuß Massage</a:t>
            </a:r>
          </a:p>
          <a:p>
            <a:pPr marL="285750" indent="-285750">
              <a:buFontTx/>
              <a:buChar char="-"/>
            </a:pPr>
            <a:r>
              <a:rPr lang="de-DE" sz="1600" dirty="0" smtClean="0"/>
              <a:t>Pneumatische Steuerung</a:t>
            </a:r>
          </a:p>
          <a:p>
            <a:pPr marL="285750" indent="-285750">
              <a:buFontTx/>
              <a:buChar char="-"/>
            </a:pPr>
            <a:r>
              <a:rPr lang="de-DE" sz="1600" dirty="0" smtClean="0"/>
              <a:t>Made </a:t>
            </a:r>
            <a:r>
              <a:rPr lang="de-DE" sz="1600" smtClean="0"/>
              <a:t>in Austria</a:t>
            </a:r>
            <a:endParaRPr lang="de-DE" sz="1600" dirty="0" smtClean="0"/>
          </a:p>
        </p:txBody>
      </p:sp>
    </p:spTree>
    <p:extLst>
      <p:ext uri="{BB962C8B-B14F-4D97-AF65-F5344CB8AC3E}">
        <p14:creationId xmlns:p14="http://schemas.microsoft.com/office/powerpoint/2010/main" val="1350777791"/>
      </p:ext>
    </p:extLst>
  </p:cSld>
  <p:clrMapOvr>
    <a:masterClrMapping/>
  </p:clrMapOvr>
</p:sld>
</file>

<file path=ppt/theme/theme1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33</Words>
  <Application>Microsoft Office PowerPoint</Application>
  <PresentationFormat>Bildschirmpräsentation (4:3)</PresentationFormat>
  <Paragraphs>16</Paragraphs>
  <Slides>1</Slides>
  <Notes>0</Notes>
  <HiddenSlides>0</HiddenSlides>
  <MMClips>0</MMClips>
  <ScaleCrop>false</ScaleCrop>
  <HeadingPairs>
    <vt:vector size="4" baseType="variant">
      <vt:variant>
        <vt:lpstr>Design</vt:lpstr>
      </vt:variant>
      <vt:variant>
        <vt:i4>1</vt:i4>
      </vt:variant>
      <vt:variant>
        <vt:lpstr>Folientitel</vt:lpstr>
      </vt:variant>
      <vt:variant>
        <vt:i4>1</vt:i4>
      </vt:variant>
    </vt:vector>
  </HeadingPairs>
  <TitlesOfParts>
    <vt:vector size="2" baseType="lpstr">
      <vt:lpstr>Larissa</vt:lpstr>
      <vt:lpstr>PowerPoint-Präsentation</vt:lpstr>
    </vt:vector>
  </TitlesOfParts>
  <Company>Sanotechnik Handels GesmbH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Lara Schäfer</dc:creator>
  <cp:lastModifiedBy>Muhammed Talha Sari</cp:lastModifiedBy>
  <cp:revision>15</cp:revision>
  <dcterms:created xsi:type="dcterms:W3CDTF">2021-03-15T10:24:41Z</dcterms:created>
  <dcterms:modified xsi:type="dcterms:W3CDTF">2023-06-23T07:22:30Z</dcterms:modified>
</cp:coreProperties>
</file>