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5601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19104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5335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1175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02335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78746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04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27094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69543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31088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21474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1839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239111" y="119032"/>
            <a:ext cx="8676000" cy="648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de-AT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3275856" y="322225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PRODUKTDATENBLATT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00" y="216000"/>
            <a:ext cx="1882617" cy="24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587695"/>
              </p:ext>
            </p:extLst>
          </p:nvPr>
        </p:nvGraphicFramePr>
        <p:xfrm>
          <a:off x="438458" y="887728"/>
          <a:ext cx="3672408" cy="885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/>
                <a:gridCol w="2664296"/>
              </a:tblGrid>
              <a:tr h="216024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Bezeichnung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lvl="0"/>
                      <a:r>
                        <a:rPr lang="de-DE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RAB – Frontschürze</a:t>
                      </a:r>
                      <a:endParaRPr lang="de-AT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196" marR="19196" marT="19196" marB="19196"/>
                </a:tc>
              </a:tr>
              <a:tr h="180000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err="1" smtClean="0">
                          <a:solidFill>
                            <a:schemeClr val="tx1"/>
                          </a:solidFill>
                        </a:rPr>
                        <a:t>Art.Nr</a:t>
                      </a:r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b="0" dirty="0" smtClean="0">
                          <a:solidFill>
                            <a:schemeClr val="tx1"/>
                          </a:solidFill>
                        </a:rPr>
                        <a:t>405110</a:t>
                      </a:r>
                      <a:endParaRPr lang="de-AT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</a:tr>
              <a:tr h="180000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EAN Nummer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9002827405113</a:t>
                      </a:r>
                      <a:endParaRPr lang="de-AT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</a:tr>
              <a:tr h="200280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Abmessungen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b="0" dirty="0" smtClean="0">
                          <a:solidFill>
                            <a:schemeClr val="tx1"/>
                          </a:solidFill>
                        </a:rPr>
                        <a:t>Höhe 60cm</a:t>
                      </a:r>
                      <a:endParaRPr lang="de-AT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</a:tr>
            </a:tbl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309691" y="6320353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Stand: Juni 2023</a:t>
            </a:r>
            <a:endParaRPr lang="de-AT" sz="1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6182" y="2958380"/>
            <a:ext cx="3863036" cy="210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313292"/>
            <a:ext cx="3397717" cy="3390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077779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Bildschirmpräsentation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Sanotechnik Handels GesmbH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Lara Schäfer</dc:creator>
  <cp:lastModifiedBy>Muhammed Talha Sari</cp:lastModifiedBy>
  <cp:revision>15</cp:revision>
  <dcterms:created xsi:type="dcterms:W3CDTF">2021-03-15T10:24:41Z</dcterms:created>
  <dcterms:modified xsi:type="dcterms:W3CDTF">2023-06-21T11:44:27Z</dcterms:modified>
</cp:coreProperties>
</file>