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5601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1910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75335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601175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202335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78746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90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27094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695431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931088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21474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A631B7-A45A-412C-8DD6-7E7C49B1A4FB}" type="datetimeFigureOut">
              <a:rPr lang="de-AT" smtClean="0"/>
              <a:t>22.06.2023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2B6D1C-CCB1-4CF9-AE72-B1182C118FC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418398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239111" y="119032"/>
            <a:ext cx="8676000" cy="64800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AT" dirty="0" smtClean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endParaRPr lang="de-AT" dirty="0"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3275856" y="322225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PRODUKTDATENBLATT</a:t>
            </a:r>
            <a:endParaRPr lang="de-AT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000" y="216000"/>
            <a:ext cx="1882617" cy="24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915279"/>
              </p:ext>
            </p:extLst>
          </p:nvPr>
        </p:nvGraphicFramePr>
        <p:xfrm>
          <a:off x="438458" y="887728"/>
          <a:ext cx="3672408" cy="885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2664296"/>
              </a:tblGrid>
              <a:tr h="216024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Bezeichnung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lvl="0"/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ORIENT </a:t>
                      </a:r>
                      <a:r>
                        <a:rPr lang="de-DE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170 </a:t>
                      </a:r>
                      <a:r>
                        <a:rPr lang="de-DE" sz="1200" b="0" kern="120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Seitenschürze</a:t>
                      </a:r>
                      <a:endParaRPr lang="de-AT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err="1" smtClean="0">
                          <a:solidFill>
                            <a:schemeClr val="tx1"/>
                          </a:solidFill>
                        </a:rPr>
                        <a:t>Art.Nr</a:t>
                      </a: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dirty="0" smtClean="0">
                          <a:solidFill>
                            <a:schemeClr val="tx1"/>
                          </a:solidFill>
                        </a:rPr>
                        <a:t>411016</a:t>
                      </a:r>
                    </a:p>
                  </a:txBody>
                  <a:tcPr marL="19196" marR="19196" marT="19196" marB="19196"/>
                </a:tc>
              </a:tr>
              <a:tr h="18000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EAN Nummer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9002827411169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  <a:tr h="200280">
                <a:tc>
                  <a:txBody>
                    <a:bodyPr/>
                    <a:lstStyle/>
                    <a:p>
                      <a:pPr algn="l"/>
                      <a:r>
                        <a:rPr lang="de-DE" sz="1200" b="0" dirty="0" smtClean="0">
                          <a:solidFill>
                            <a:schemeClr val="tx1"/>
                          </a:solidFill>
                        </a:rPr>
                        <a:t>Abmessungen</a:t>
                      </a:r>
                      <a:endParaRPr lang="de-AT" sz="1200" b="0" dirty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AT" sz="1200" b="0" smtClean="0">
                          <a:solidFill>
                            <a:schemeClr val="tx1"/>
                          </a:solidFill>
                        </a:rPr>
                        <a:t>80x58cm</a:t>
                      </a:r>
                      <a:endParaRPr lang="de-AT" sz="1200" b="0" dirty="0" smtClean="0">
                        <a:solidFill>
                          <a:schemeClr val="tx1"/>
                        </a:solidFill>
                      </a:endParaRPr>
                    </a:p>
                  </a:txBody>
                  <a:tcPr marL="19196" marR="19196" marT="19196" marB="19196"/>
                </a:tc>
              </a:tr>
            </a:tbl>
          </a:graphicData>
        </a:graphic>
      </p:graphicFrame>
      <p:sp>
        <p:nvSpPr>
          <p:cNvPr id="6" name="Textfeld 5"/>
          <p:cNvSpPr txBox="1"/>
          <p:nvPr/>
        </p:nvSpPr>
        <p:spPr>
          <a:xfrm>
            <a:off x="309691" y="6320353"/>
            <a:ext cx="237626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smtClean="0"/>
              <a:t>Stand: Juni 2023</a:t>
            </a:r>
            <a:endParaRPr lang="de-AT" sz="12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27584" y="2816030"/>
            <a:ext cx="3332985" cy="2653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965460"/>
            <a:ext cx="2340099" cy="43548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07777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</Words>
  <Application>Microsoft Office PowerPoint</Application>
  <PresentationFormat>Bildschirmpräsentation (4:3)</PresentationFormat>
  <Paragraphs>11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Sanotechnik Handels GesmbH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Lara Schäfer</dc:creator>
  <cp:lastModifiedBy>Muhammed Talha Sari</cp:lastModifiedBy>
  <cp:revision>15</cp:revision>
  <dcterms:created xsi:type="dcterms:W3CDTF">2021-03-15T10:24:41Z</dcterms:created>
  <dcterms:modified xsi:type="dcterms:W3CDTF">2023-06-22T11:37:11Z</dcterms:modified>
</cp:coreProperties>
</file>