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38735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 190 – </a:t>
                      </a:r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Seitenschürze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990406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9002728904067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90x58cm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2311532"/>
            <a:ext cx="2340099" cy="371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K:\BMD FOTOS\ERL\9904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24944"/>
            <a:ext cx="2966918" cy="236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16</cp:revision>
  <dcterms:created xsi:type="dcterms:W3CDTF">2021-03-15T10:24:41Z</dcterms:created>
  <dcterms:modified xsi:type="dcterms:W3CDTF">2023-06-22T11:52:49Z</dcterms:modified>
</cp:coreProperties>
</file>