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7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21.06.2023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5601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21.06.2023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19104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21.06.2023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75335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21.06.2023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01175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21.06.2023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202335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21.06.2023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778746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21.06.2023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04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21.06.2023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27094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21.06.2023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69543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21.06.2023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931088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21.06.2023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21474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631B7-A45A-412C-8DD6-7E7C49B1A4FB}" type="datetimeFigureOut">
              <a:rPr lang="de-AT" smtClean="0"/>
              <a:t>21.06.2023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418398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239111" y="119032"/>
            <a:ext cx="8676000" cy="6480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AT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endParaRPr lang="de-AT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3275856" y="322225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PRODUKTDATENBLATT</a:t>
            </a:r>
            <a:endParaRPr lang="de-A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000" y="216000"/>
            <a:ext cx="1882617" cy="24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8412825"/>
              </p:ext>
            </p:extLst>
          </p:nvPr>
        </p:nvGraphicFramePr>
        <p:xfrm>
          <a:off x="438458" y="887728"/>
          <a:ext cx="3672408" cy="8850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112"/>
                <a:gridCol w="2664296"/>
              </a:tblGrid>
              <a:tr h="216024">
                <a:tc>
                  <a:txBody>
                    <a:bodyPr/>
                    <a:lstStyle/>
                    <a:p>
                      <a:pPr algn="l"/>
                      <a:r>
                        <a:rPr lang="de-DE" sz="1200" b="0" dirty="0" smtClean="0">
                          <a:solidFill>
                            <a:schemeClr val="tx1"/>
                          </a:solidFill>
                        </a:rPr>
                        <a:t>Bezeichnung</a:t>
                      </a:r>
                      <a:endParaRPr lang="de-AT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19196" marR="19196" marT="19196" marB="19196"/>
                </a:tc>
                <a:tc>
                  <a:txBody>
                    <a:bodyPr/>
                    <a:lstStyle/>
                    <a:p>
                      <a:pPr lvl="0"/>
                      <a:r>
                        <a:rPr lang="de-DE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LA</a:t>
                      </a:r>
                      <a:r>
                        <a:rPr lang="de-DE" sz="12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DE" sz="12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PALMA – Frontschürze</a:t>
                      </a:r>
                      <a:endParaRPr lang="de-AT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196" marR="19196" marT="19196" marB="19196"/>
                </a:tc>
              </a:tr>
              <a:tr h="180000">
                <a:tc>
                  <a:txBody>
                    <a:bodyPr/>
                    <a:lstStyle/>
                    <a:p>
                      <a:pPr algn="l"/>
                      <a:r>
                        <a:rPr lang="de-DE" sz="1200" b="0" dirty="0" err="1" smtClean="0">
                          <a:solidFill>
                            <a:schemeClr val="tx1"/>
                          </a:solidFill>
                        </a:rPr>
                        <a:t>Art.Nr</a:t>
                      </a:r>
                      <a:r>
                        <a:rPr lang="de-DE" sz="1200" b="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de-AT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19196" marR="19196" marT="19196" marB="1919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sz="1200" b="0" dirty="0" smtClean="0">
                          <a:solidFill>
                            <a:schemeClr val="tx1"/>
                          </a:solidFill>
                        </a:rPr>
                        <a:t>993100</a:t>
                      </a:r>
                      <a:endParaRPr lang="de-AT" sz="12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19196" marR="19196" marT="19196" marB="19196"/>
                </a:tc>
              </a:tr>
              <a:tr h="180000">
                <a:tc>
                  <a:txBody>
                    <a:bodyPr/>
                    <a:lstStyle/>
                    <a:p>
                      <a:pPr algn="l"/>
                      <a:r>
                        <a:rPr lang="de-DE" sz="1200" b="0" dirty="0" smtClean="0">
                          <a:solidFill>
                            <a:schemeClr val="tx1"/>
                          </a:solidFill>
                        </a:rPr>
                        <a:t>EAN Nummer</a:t>
                      </a:r>
                      <a:endParaRPr lang="de-AT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19196" marR="19196" marT="19196" marB="1919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0" dirty="0" smtClean="0">
                          <a:solidFill>
                            <a:schemeClr val="tx1"/>
                          </a:solidFill>
                        </a:rPr>
                        <a:t>9002827993108</a:t>
                      </a:r>
                      <a:endParaRPr lang="de-AT" sz="12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19196" marR="19196" marT="19196" marB="19196"/>
                </a:tc>
              </a:tr>
              <a:tr h="200280">
                <a:tc>
                  <a:txBody>
                    <a:bodyPr/>
                    <a:lstStyle/>
                    <a:p>
                      <a:pPr algn="l"/>
                      <a:r>
                        <a:rPr lang="de-DE" sz="1200" b="0" dirty="0" smtClean="0">
                          <a:solidFill>
                            <a:schemeClr val="tx1"/>
                          </a:solidFill>
                        </a:rPr>
                        <a:t>Abmessungen</a:t>
                      </a:r>
                      <a:endParaRPr lang="de-AT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19196" marR="19196" marT="19196" marB="1919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sz="1200" b="0" dirty="0" smtClean="0">
                          <a:solidFill>
                            <a:schemeClr val="tx1"/>
                          </a:solidFill>
                        </a:rPr>
                        <a:t>Höhe 64cm</a:t>
                      </a:r>
                      <a:endParaRPr lang="de-AT" sz="12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19196" marR="19196" marT="19196" marB="19196"/>
                </a:tc>
              </a:tr>
            </a:tbl>
          </a:graphicData>
        </a:graphic>
      </p:graphicFrame>
      <p:sp>
        <p:nvSpPr>
          <p:cNvPr id="6" name="Textfeld 5"/>
          <p:cNvSpPr txBox="1"/>
          <p:nvPr/>
        </p:nvSpPr>
        <p:spPr>
          <a:xfrm>
            <a:off x="309691" y="6320353"/>
            <a:ext cx="2376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Stand: Juni 2023</a:t>
            </a:r>
            <a:endParaRPr lang="de-AT" sz="12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8670" y="2780928"/>
            <a:ext cx="3602957" cy="2171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393552"/>
            <a:ext cx="3692252" cy="3926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0777791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</Words>
  <Application>Microsoft Office PowerPoint</Application>
  <PresentationFormat>Bildschirmpräsentation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</vt:lpstr>
      <vt:lpstr>PowerPoint-Präsentation</vt:lpstr>
    </vt:vector>
  </TitlesOfParts>
  <Company>Sanotechnik Handels GesmbH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Lara Schäfer</dc:creator>
  <cp:lastModifiedBy>Muhammed Talha Sari</cp:lastModifiedBy>
  <cp:revision>11</cp:revision>
  <dcterms:created xsi:type="dcterms:W3CDTF">2021-03-15T10:24:41Z</dcterms:created>
  <dcterms:modified xsi:type="dcterms:W3CDTF">2023-06-21T11:02:53Z</dcterms:modified>
</cp:coreProperties>
</file>